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7D2"/>
    <a:srgbClr val="BC0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432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780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0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40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136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137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874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900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683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631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21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562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4123A-AE5B-4A02-B38C-969DC060A9D2}" type="datetimeFigureOut">
              <a:rPr lang="th-TH" smtClean="0"/>
              <a:t>25/07/66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68909-07A9-4119-9D59-9763A03B7F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48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-1" y="5426"/>
            <a:ext cx="6858001" cy="1296144"/>
          </a:xfrm>
          <a:prstGeom prst="rect">
            <a:avLst/>
          </a:prstGeom>
          <a:solidFill>
            <a:srgbClr val="BC0EB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20">
                      <a:srgbClr val="C7D5EE"/>
                    </a:gs>
                    <a:gs pos="4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Arundina Serif" panose="020B0300020202020204" pitchFamily="34" charset="-34"/>
                <a:ea typeface="Arundina Serif" panose="020B0300020202020204" pitchFamily="34" charset="-34"/>
                <a:cs typeface="Arundina Serif" panose="020B0300020202020204" pitchFamily="34" charset="-34"/>
              </a:rPr>
              <a:t>                                        จดหมายข่าว  </a:t>
            </a:r>
            <a:endParaRPr lang="th-TH" sz="4000" b="1" dirty="0">
              <a:gradFill>
                <a:gsLst>
                  <a:gs pos="0">
                    <a:schemeClr val="accent6">
                      <a:lumMod val="75000"/>
                    </a:schemeClr>
                  </a:gs>
                  <a:gs pos="50020">
                    <a:srgbClr val="C7D5EE"/>
                  </a:gs>
                  <a:gs pos="4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atin typeface="Arundina Serif" panose="020B0300020202020204" pitchFamily="34" charset="-34"/>
              <a:ea typeface="Arundina Serif" panose="020B0300020202020204" pitchFamily="34" charset="-34"/>
              <a:cs typeface="Arundina Serif" panose="020B0300020202020204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1" y="1301570"/>
            <a:ext cx="6858001" cy="555086"/>
          </a:xfrm>
          <a:prstGeom prst="rect">
            <a:avLst/>
          </a:prstGeom>
          <a:solidFill>
            <a:srgbClr val="E78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8697416"/>
            <a:ext cx="6858000" cy="12085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0" y="8121352"/>
            <a:ext cx="6858000" cy="432048"/>
          </a:xfrm>
          <a:prstGeom prst="rect">
            <a:avLst/>
          </a:prstGeom>
          <a:solidFill>
            <a:srgbClr val="E78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ซื่อสัตย์ สุจริต มุ่งผลสัมฤทธิ์ของงาน ยึดมั่นมาตรฐาน บริการด้วยความเป็นธรรม</a:t>
            </a:r>
            <a:r>
              <a:rPr lang="th-TH" sz="1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  <a:endParaRPr lang="th-TH" sz="1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88640" y="401470"/>
            <a:ext cx="2160240" cy="21752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640" y="401470"/>
            <a:ext cx="2169105" cy="2169105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93" y="6549938"/>
            <a:ext cx="21955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118" y="6576254"/>
            <a:ext cx="21955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2" y="5095091"/>
            <a:ext cx="21955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50" y="5095091"/>
            <a:ext cx="21955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701" y="5095091"/>
            <a:ext cx="21955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สี่เหลี่ยมผืนผ้า 11"/>
          <p:cNvSpPr/>
          <p:nvPr/>
        </p:nvSpPr>
        <p:spPr>
          <a:xfrm>
            <a:off x="2575127" y="1856656"/>
            <a:ext cx="41044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องค์การบริหารส่วนตำบลลำสนธิ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rundina Sans" panose="020B0300020202020204" pitchFamily="34" charset="-34"/>
                <a:ea typeface="Arundina Sans" panose="020B0300020202020204" pitchFamily="34" charset="-34"/>
                <a:cs typeface="Arundina Sans" panose="020B0300020202020204" pitchFamily="34" charset="-34"/>
              </a:rPr>
              <a:t>ตำบลลำสนธิ อำเภอลำสนธิ จังหวัดลพบุรี</a:t>
            </a:r>
            <a:endParaRPr lang="th-TH" sz="2000" b="1" dirty="0">
              <a:solidFill>
                <a:schemeClr val="tx1"/>
              </a:solidFill>
              <a:latin typeface="Arundina Sans" panose="020B0300020202020204" pitchFamily="34" charset="-34"/>
              <a:ea typeface="Arundina Sans" panose="020B0300020202020204" pitchFamily="34" charset="-34"/>
              <a:cs typeface="Arundina Sans" panose="020B0300020202020204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987312" y="2720752"/>
            <a:ext cx="3385904" cy="432048"/>
          </a:xfrm>
          <a:prstGeom prst="roundRect">
            <a:avLst/>
          </a:prstGeom>
          <a:solidFill>
            <a:srgbClr val="E78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</a:rPr>
              <a:t>วัน อังคาร  ที่ 25 มกราคม พ.ศ.2566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14" name="แผนผังลำดับงาน: กระบวนการ 13"/>
          <p:cNvSpPr/>
          <p:nvPr/>
        </p:nvSpPr>
        <p:spPr>
          <a:xfrm>
            <a:off x="78177" y="3296816"/>
            <a:ext cx="6732037" cy="165618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องค์การ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บริหารส่วนตำบลลำสนธิ 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ได้ดำเนิน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 ๑ </a:t>
            </a:r>
            <a:r>
              <a:rPr lang="th-TH" sz="2000" dirty="0" err="1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อปท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๑ สวนสมุนไพร เฉลิมพระเกียรติ พระบาทสมเด็จพระเจ้าอยู่หัว เนื่องในโอกาสวันเฉลิมพระชนมพรรษา ๒๘ กรกฎาคม ๒๕๖๖ โดย นาง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วันทนา  บุญหรรษา  นายกองค์การบริหารส่วนตำบลลำสนธิ 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ได้รับแจ้งจากอำเภอลำสนธิให้ดำเนินโครงการดังกล่าวขึ้น องค์การบริหารส่วนตำบลลำสนธิจึงจัดทำโครงการ</a:t>
            </a:r>
            <a:r>
              <a:rPr lang="th-TH" sz="2000" dirty="0" err="1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ขึ้นบ</a:t>
            </a:r>
            <a:r>
              <a:rPr lang="th-TH" sz="2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ริเวรด้านหลังศูนย์พัฒนาเด็กเล็กองค์การบริหารส่วนตำบลลำสนธิ เพื่อการอนุรักษ์สมุนไพรท้องถิ่น</a:t>
            </a:r>
            <a:endParaRPr lang="th-TH" sz="20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8553400"/>
            <a:ext cx="6858001" cy="13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 descr="C:\Users\Mc\Desktop\14506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" y="5095092"/>
            <a:ext cx="223934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Mc\Desktop\14506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396" y="5089447"/>
            <a:ext cx="2208360" cy="139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Mc\Desktop\14507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355" y="5131371"/>
            <a:ext cx="2182859" cy="135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c\Desktop\14506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93" y="6576254"/>
            <a:ext cx="2195513" cy="135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Mc\Desktop\145066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118" y="6560182"/>
            <a:ext cx="2195513" cy="138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77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121</Words>
  <Application>Microsoft Office PowerPoint</Application>
  <PresentationFormat>กระดาษ A4 (210x297 มม.)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Mc</dc:creator>
  <cp:lastModifiedBy>Mc</cp:lastModifiedBy>
  <cp:revision>12</cp:revision>
  <dcterms:created xsi:type="dcterms:W3CDTF">2023-05-11T07:41:05Z</dcterms:created>
  <dcterms:modified xsi:type="dcterms:W3CDTF">2023-07-25T03:41:52Z</dcterms:modified>
</cp:coreProperties>
</file>