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432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80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05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4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136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37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87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00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683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631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21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62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4123A-AE5B-4A02-B38C-969DC060A9D2}" type="datetimeFigureOut">
              <a:rPr lang="th-TH" smtClean="0"/>
              <a:t>19/06/66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8909-07A9-4119-9D59-9763A03B7F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48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" y="5426"/>
            <a:ext cx="6858001" cy="12961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20">
                      <a:srgbClr val="C7D5EE"/>
                    </a:gs>
                    <a:gs pos="4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Arundina Serif" panose="020B0300020202020204" pitchFamily="34" charset="-34"/>
                <a:ea typeface="Arundina Serif" panose="020B0300020202020204" pitchFamily="34" charset="-34"/>
                <a:cs typeface="Arundina Serif" panose="020B0300020202020204" pitchFamily="34" charset="-34"/>
              </a:rPr>
              <a:t>                                        จดหมายข่าว  </a:t>
            </a:r>
            <a:endParaRPr lang="th-TH" sz="4000" b="1" dirty="0">
              <a:gradFill>
                <a:gsLst>
                  <a:gs pos="0">
                    <a:schemeClr val="accent6">
                      <a:lumMod val="75000"/>
                    </a:schemeClr>
                  </a:gs>
                  <a:gs pos="50020">
                    <a:srgbClr val="C7D5EE"/>
                  </a:gs>
                  <a:gs pos="4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Arundina Serif" panose="020B0300020202020204" pitchFamily="34" charset="-34"/>
              <a:ea typeface="Arundina Serif" panose="020B0300020202020204" pitchFamily="34" charset="-34"/>
              <a:cs typeface="Arundina Serif" panose="020B0300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1" y="1301570"/>
            <a:ext cx="6858001" cy="627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8697416"/>
            <a:ext cx="6858000" cy="12085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8121352"/>
            <a:ext cx="6858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ซื่อสัตย์ สุจริต มุ่งผลสัมฤทธิ์ของงาน ยึดมั่นมาตรฐาน บริการด้วยความเป็นธรรม</a:t>
            </a:r>
            <a:r>
              <a:rPr lang="th-TH" sz="1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th-TH" sz="1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188640" y="401470"/>
            <a:ext cx="2160240" cy="2175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640" y="401470"/>
            <a:ext cx="2169105" cy="2169105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  <p:sp>
        <p:nvSpPr>
          <p:cNvPr id="11" name="แผนผังลำดับงาน: กระบวนการ 10"/>
          <p:cNvSpPr/>
          <p:nvPr/>
        </p:nvSpPr>
        <p:spPr>
          <a:xfrm>
            <a:off x="78177" y="6549938"/>
            <a:ext cx="2169105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2" y="6537176"/>
            <a:ext cx="21955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02" y="6549938"/>
            <a:ext cx="21955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" y="5095091"/>
            <a:ext cx="21955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5095091"/>
            <a:ext cx="21955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01" y="5095091"/>
            <a:ext cx="21955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564904" y="1928664"/>
            <a:ext cx="41044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rundina Sans" panose="020B0300020202020204" pitchFamily="34" charset="-34"/>
                <a:ea typeface="Arundina Sans" panose="020B0300020202020204" pitchFamily="34" charset="-34"/>
                <a:cs typeface="Arundina Sans" panose="020B0300020202020204" pitchFamily="34" charset="-34"/>
              </a:rPr>
              <a:t>องค์การบริหารส่วนตำบลลำสนธิ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rundina Sans" panose="020B0300020202020204" pitchFamily="34" charset="-34"/>
                <a:ea typeface="Arundina Sans" panose="020B0300020202020204" pitchFamily="34" charset="-34"/>
                <a:cs typeface="Arundina Sans" panose="020B0300020202020204" pitchFamily="34" charset="-34"/>
              </a:rPr>
              <a:t>ตำบลลำสนธิ อำเภอลำสนธิ จังหวัดลพบุรี</a:t>
            </a:r>
            <a:endParaRPr lang="th-TH" sz="2000" b="1" dirty="0">
              <a:solidFill>
                <a:schemeClr val="tx1"/>
              </a:solidFill>
              <a:latin typeface="Arundina Sans" panose="020B0300020202020204" pitchFamily="34" charset="-34"/>
              <a:ea typeface="Arundina Sans" panose="020B0300020202020204" pitchFamily="34" charset="-34"/>
              <a:cs typeface="Arundina Sans" panose="020B0300020202020204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987312" y="2720752"/>
            <a:ext cx="3385904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วัน </a:t>
            </a:r>
            <a:r>
              <a:rPr lang="th-TH" sz="2000" b="1" dirty="0" smtClean="0">
                <a:solidFill>
                  <a:schemeClr val="tx1"/>
                </a:solidFill>
              </a:rPr>
              <a:t>อังคาร  </a:t>
            </a:r>
            <a:r>
              <a:rPr lang="th-TH" sz="2000" b="1" dirty="0" smtClean="0">
                <a:solidFill>
                  <a:schemeClr val="tx1"/>
                </a:solidFill>
              </a:rPr>
              <a:t>ที่ </a:t>
            </a:r>
            <a:r>
              <a:rPr lang="th-TH" sz="2000" b="1" dirty="0" smtClean="0">
                <a:solidFill>
                  <a:schemeClr val="tx1"/>
                </a:solidFill>
              </a:rPr>
              <a:t>25 </a:t>
            </a:r>
            <a:r>
              <a:rPr lang="th-TH" sz="2000" b="1" dirty="0" smtClean="0">
                <a:solidFill>
                  <a:schemeClr val="tx1"/>
                </a:solidFill>
              </a:rPr>
              <a:t>มกราคม พ.ศ.</a:t>
            </a:r>
            <a:r>
              <a:rPr lang="th-TH" sz="2000" b="1" dirty="0" smtClean="0">
                <a:solidFill>
                  <a:schemeClr val="tx1"/>
                </a:solidFill>
              </a:rPr>
              <a:t>2566</a:t>
            </a:r>
            <a:endParaRPr lang="th-TH" sz="2000" b="1" dirty="0">
              <a:solidFill>
                <a:schemeClr val="tx1"/>
              </a:solidFill>
            </a:endParaRPr>
          </a:p>
        </p:txBody>
      </p:sp>
      <p:sp>
        <p:nvSpPr>
          <p:cNvPr id="14" name="แผนผังลำดับงาน: กระบวนการ 13"/>
          <p:cNvSpPr/>
          <p:nvPr/>
        </p:nvSpPr>
        <p:spPr>
          <a:xfrm>
            <a:off x="78177" y="3368824"/>
            <a:ext cx="6732037" cy="15841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 </a:t>
            </a:r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อังคารที่ </a:t>
            </a:r>
            <a:r>
              <a:rPr lang="th-TH" sz="200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 มกราคม </a:t>
            </a:r>
            <a:r>
              <a:rPr lang="th-TH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พ.ศ.2566 องค์การบริหารส่วนตำบลลำสนธิ จัดโครงการสัตว์ปลอดโลก คนปลอดภัย จากพิษสุนัขบ้า โดยนางวันทนา  บุญหรรษา  นายกองค์การบริหารส่วนตำบลลำสนธิ ได้มอบหมายให้ลงพื้นที่ออกสำรวจสุนัขและแมว และออกพื้นที่ฉีดวัคซีนป้องกันโรคพิษสุนัขบ้า ให้กับประชาชนที่ขึ้นทะเบียน</a:t>
            </a:r>
            <a:endParaRPr lang="th-TH" sz="2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553400"/>
            <a:ext cx="6858001" cy="13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" y="5095091"/>
            <a:ext cx="2195513" cy="136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99" y="5095091"/>
            <a:ext cx="2202508" cy="140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55" y="5095091"/>
            <a:ext cx="2196059" cy="140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D:\โครงการ สัตว์ปลอดโรคคนปลอดภัย หมา-แมว\รูป66\LINE_ALBUM_ฉีดหมาแมว_๒๓๐๓๒๑_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" y="6549938"/>
            <a:ext cx="21571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โครงการ สัตว์ปลอดโรคคนปลอดภัย หมา-แมว\รูป66\LINE_ALBUM_ฉีดหมาแมว_๒๓๐๓๒๑_1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95" y="6549938"/>
            <a:ext cx="220756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โครงการ สัตว์ปลอดโรคคนปลอดภัย หมา-แมว\รูป66\LINE_ALBUM_ฉีดหมาแมว_๒๓๐๓๒๑_1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55" y="6549938"/>
            <a:ext cx="218285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Mc</dc:creator>
  <cp:lastModifiedBy>Mc</cp:lastModifiedBy>
  <cp:revision>10</cp:revision>
  <dcterms:created xsi:type="dcterms:W3CDTF">2023-05-11T07:41:05Z</dcterms:created>
  <dcterms:modified xsi:type="dcterms:W3CDTF">2023-06-19T07:26:45Z</dcterms:modified>
</cp:coreProperties>
</file>